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4" r:id="rId4"/>
  </p:sldIdLst>
  <p:sldSz cx="9144000" cy="6858000" type="screen4x3"/>
  <p:notesSz cx="7010400" cy="92233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008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919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3619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90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9883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442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884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678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41826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8631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910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51DAC-18FF-458B-8541-AF9DAE98B075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035EB-2027-4A02-A44E-8486BAD213B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691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3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3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579164" y="2843216"/>
            <a:ext cx="3874945" cy="1633253"/>
            <a:chOff x="5638800" y="1154668"/>
            <a:chExt cx="2019300" cy="851116"/>
          </a:xfrm>
        </p:grpSpPr>
        <p:pic>
          <p:nvPicPr>
            <p:cNvPr id="2055" name="Picture 7" descr="I:\Temp holding for GUI Files\New Rothenberger Icons\I2k_icon_battery_100.bmp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6400" y="1431925"/>
              <a:ext cx="660400" cy="2794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I:\Temp holding for GUI Files\New Rothenberger Icons\I2K_icon_battery_0.bmp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431925"/>
              <a:ext cx="660400" cy="2794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&quot;No&quot; Symbol 5"/>
            <p:cNvSpPr/>
            <p:nvPr/>
          </p:nvSpPr>
          <p:spPr>
            <a:xfrm>
              <a:off x="5638800" y="1201993"/>
              <a:ext cx="812800" cy="803791"/>
            </a:xfrm>
            <a:prstGeom prst="noSmoking">
              <a:avLst>
                <a:gd name="adj" fmla="val 0"/>
              </a:avLst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6756400" y="1659493"/>
              <a:ext cx="330200" cy="32170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7086600" y="1154668"/>
              <a:ext cx="571500" cy="82653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232009" y="5189879"/>
            <a:ext cx="87482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ATTENTION – NE JAMAIS METTRE L’APPAREIL HORS SERVICE PENDANT UNE MISE A JOUR !!!</a:t>
            </a:r>
          </a:p>
          <a:p>
            <a:pPr algn="ctr"/>
            <a:r>
              <a:rPr lang="en-US" dirty="0" smtClean="0"/>
              <a:t>CAUTION – NEVER TURN THE UNIT POWER OFF DURING AN UPDATE!!!</a:t>
            </a:r>
          </a:p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123487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err="1" smtClean="0"/>
              <a:t>Mise</a:t>
            </a:r>
            <a:r>
              <a:rPr lang="en-US" sz="3600" b="1" dirty="0" smtClean="0"/>
              <a:t> à jour Mini </a:t>
            </a:r>
            <a:r>
              <a:rPr lang="en-US" sz="3600" b="1" dirty="0" smtClean="0"/>
              <a:t>VISIOVAL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b="1" dirty="0" smtClean="0"/>
              <a:t>Mini </a:t>
            </a:r>
            <a:r>
              <a:rPr lang="en-US" sz="3600" b="1" dirty="0" smtClean="0"/>
              <a:t>VISIOVAL Update</a:t>
            </a:r>
            <a:endParaRPr lang="en-US" sz="3600" b="1" dirty="0"/>
          </a:p>
        </p:txBody>
      </p:sp>
      <p:pic>
        <p:nvPicPr>
          <p:cNvPr id="12" name="Image 11" descr="logo virax détouré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696" y="143539"/>
            <a:ext cx="1756587" cy="4040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0741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8139" y="5295332"/>
            <a:ext cx="2085861" cy="156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4522" y="5295332"/>
            <a:ext cx="2085861" cy="156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3212" y="5295332"/>
            <a:ext cx="2085861" cy="156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08979"/>
            <a:ext cx="2085861" cy="156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I:\Temp holding for GUI Files\New Rothenberger Icons\I2K_icon_confirm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824" y="603398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872117" y="13610"/>
            <a:ext cx="3271883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Mise</a:t>
            </a:r>
            <a:r>
              <a:rPr lang="en-US" sz="2000" b="1" dirty="0" smtClean="0"/>
              <a:t> à jour Mini VISIOVAL Mini VISIOVAL Update</a:t>
            </a:r>
            <a:endParaRPr lang="en-US" sz="2000" b="1" dirty="0"/>
          </a:p>
        </p:txBody>
      </p:sp>
      <p:pic>
        <p:nvPicPr>
          <p:cNvPr id="1026" name="Picture 2" descr="I:\Temp holding for GUI Files\New Rothenberger Icons\I2K_icon_folder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73" y="914954"/>
            <a:ext cx="508000" cy="66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aptop,compu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72" y="635553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V="1">
            <a:off x="768415" y="1245153"/>
            <a:ext cx="8890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I:\Temp holding for GUI Files\New Rothenberger Icons\I2K_icon_folder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58" y="4233420"/>
            <a:ext cx="508000" cy="66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 flipV="1">
            <a:off x="803300" y="4563619"/>
            <a:ext cx="8890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890763" y="4560636"/>
            <a:ext cx="8890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2" descr="pow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055" y="4165808"/>
            <a:ext cx="795623" cy="795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3684896" y="9357"/>
            <a:ext cx="2181519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ETAPE #1</a:t>
            </a:r>
            <a:endParaRPr lang="en-US" sz="4000" b="1" dirty="0"/>
          </a:p>
        </p:txBody>
      </p: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4927768" y="4528166"/>
            <a:ext cx="1919897" cy="608768"/>
            <a:chOff x="5270740" y="4468483"/>
            <a:chExt cx="2264811" cy="718135"/>
          </a:xfrm>
        </p:grpSpPr>
        <p:sp>
          <p:nvSpPr>
            <p:cNvPr id="37" name="Rectangle 36"/>
            <p:cNvSpPr/>
            <p:nvPr/>
          </p:nvSpPr>
          <p:spPr>
            <a:xfrm>
              <a:off x="5270740" y="4468483"/>
              <a:ext cx="2147977" cy="7181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Picture 2" descr="Clock Icon - clock, time, watch, history, pictograph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8241" y="4571999"/>
              <a:ext cx="560714" cy="56071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5968954" y="4656990"/>
              <a:ext cx="1566597" cy="39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~1-2 Minutes</a:t>
              </a:r>
              <a:endParaRPr lang="en-US" sz="1600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584354" y="6666921"/>
            <a:ext cx="4801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V2.017</a:t>
            </a:r>
            <a:endParaRPr lang="en-US" sz="7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691574" y="5915879"/>
            <a:ext cx="1188720" cy="731520"/>
            <a:chOff x="2980820" y="6786547"/>
            <a:chExt cx="1524000" cy="914400"/>
          </a:xfrm>
        </p:grpSpPr>
        <p:pic>
          <p:nvPicPr>
            <p:cNvPr id="5" name="Picture 2" descr="I:\Temp holding for GUI Files\New Rothenberger Icons\I2K_confirm_or_cancel_popup.bmp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0820" y="6786547"/>
              <a:ext cx="1524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I:\Temp holding for GUI Files\New Rothenberger Icons\I2K_icon_cancel.bmp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0038" y="7247495"/>
              <a:ext cx="203200" cy="2032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I:\Temp holding for GUI Files\New Rothenberger Icons\I2K_icon_confirm.bmp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6569" y="7239976"/>
              <a:ext cx="203200" cy="2032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2" descr="I:\Temp holding for GUI Files\New Rothenberger Icons\I2K_confirm_or_cancel_popup.bm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244" y="5925023"/>
            <a:ext cx="1188720" cy="7132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I:\Temp holding for GUI Files\New Rothenberger Icons\I2K_icon_hourglass.bmp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976604" y="6092283"/>
            <a:ext cx="108623" cy="1931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I:\Temp holding for GUI Files\New Rothenberger Icons\I2K_icon_cancel.bmp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297" y="6236990"/>
            <a:ext cx="203582" cy="2035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I:\Temp holding for GUI Files\New Rothenberger Icons\I2K_icon_confirm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262" y="6243495"/>
            <a:ext cx="203582" cy="2035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:\Temp holding for GUI Files\New Rothenberger Icons\I2K_confirm_or_cancel_popup.bm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447" y="5915879"/>
            <a:ext cx="1219200" cy="731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3728517" y="6638254"/>
            <a:ext cx="4801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V2.017</a:t>
            </a:r>
            <a:endParaRPr lang="en-US" sz="700" dirty="0"/>
          </a:p>
        </p:txBody>
      </p:sp>
      <p:sp>
        <p:nvSpPr>
          <p:cNvPr id="45" name="TextBox 44"/>
          <p:cNvSpPr txBox="1"/>
          <p:nvPr/>
        </p:nvSpPr>
        <p:spPr>
          <a:xfrm>
            <a:off x="6527972" y="6683825"/>
            <a:ext cx="4801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V2.017</a:t>
            </a:r>
            <a:endParaRPr lang="en-US" sz="700" dirty="0"/>
          </a:p>
        </p:txBody>
      </p:sp>
      <p:sp>
        <p:nvSpPr>
          <p:cNvPr id="44" name="TextBox 43"/>
          <p:cNvSpPr txBox="1"/>
          <p:nvPr/>
        </p:nvSpPr>
        <p:spPr>
          <a:xfrm>
            <a:off x="8649183" y="6647399"/>
            <a:ext cx="4801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V2.017</a:t>
            </a:r>
            <a:endParaRPr lang="en-US" sz="700" dirty="0"/>
          </a:p>
        </p:txBody>
      </p:sp>
      <p:pic>
        <p:nvPicPr>
          <p:cNvPr id="47" name="Picture 46" descr="C:\Users\jplane\AppData\Local\Microsoft\Windows\Temporary Internet Files\Content.Word\HHU iso2_768x768.jpg"/>
          <p:cNvPicPr/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8057">
            <a:off x="1771601" y="3548676"/>
            <a:ext cx="1593303" cy="164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9399" y="1920239"/>
            <a:ext cx="2543733" cy="14853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03667" y="1930094"/>
            <a:ext cx="2524380" cy="147215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24673" y="1940217"/>
            <a:ext cx="2550383" cy="147598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8" name="Picture 9" descr="http://www.aufaitmaroc.com/pictures/0046/2561/SOURIS_INTERNET_CURSEUR.jpg"/>
          <p:cNvPicPr>
            <a:picLocks noChangeAspect="1" noChangeArrowheads="1"/>
          </p:cNvPicPr>
          <p:nvPr/>
        </p:nvPicPr>
        <p:blipFill>
          <a:blip r:embed="rId15" cstate="print"/>
          <a:srcRect l="18190" t="11202" r="21486" b="10844"/>
          <a:stretch>
            <a:fillRect/>
          </a:stretch>
        </p:blipFill>
        <p:spPr bwMode="auto">
          <a:xfrm>
            <a:off x="297711" y="2413590"/>
            <a:ext cx="276446" cy="357234"/>
          </a:xfrm>
          <a:prstGeom prst="rect">
            <a:avLst/>
          </a:prstGeom>
          <a:noFill/>
        </p:spPr>
      </p:pic>
      <p:pic>
        <p:nvPicPr>
          <p:cNvPr id="49" name="Picture 9" descr="http://www.aufaitmaroc.com/pictures/0046/2561/SOURIS_INTERNET_CURSEUR.jpg"/>
          <p:cNvPicPr>
            <a:picLocks noChangeAspect="1" noChangeArrowheads="1"/>
          </p:cNvPicPr>
          <p:nvPr/>
        </p:nvPicPr>
        <p:blipFill>
          <a:blip r:embed="rId15" cstate="print"/>
          <a:srcRect l="18190" t="11202" r="21486" b="10844"/>
          <a:stretch>
            <a:fillRect/>
          </a:stretch>
        </p:blipFill>
        <p:spPr bwMode="auto">
          <a:xfrm>
            <a:off x="3416595" y="2470297"/>
            <a:ext cx="276446" cy="357234"/>
          </a:xfrm>
          <a:prstGeom prst="rect">
            <a:avLst/>
          </a:prstGeom>
          <a:noFill/>
        </p:spPr>
      </p:pic>
      <p:pic>
        <p:nvPicPr>
          <p:cNvPr id="1035" name="Picture 11" descr="http://infolib.lotus.com/resources/symphony/3.0.0/sym20abd014/fr_fr/picture/copydata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662701" y="2481778"/>
            <a:ext cx="407952" cy="407953"/>
          </a:xfrm>
          <a:prstGeom prst="rect">
            <a:avLst/>
          </a:prstGeom>
          <a:noFill/>
        </p:spPr>
      </p:pic>
      <p:pic>
        <p:nvPicPr>
          <p:cNvPr id="50" name="Image 49" descr="logo virax détouré.png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63696" y="143539"/>
            <a:ext cx="1756587" cy="404037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66511" y="831591"/>
            <a:ext cx="847937" cy="93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Curved Connector 35"/>
          <p:cNvCxnSpPr/>
          <p:nvPr/>
        </p:nvCxnSpPr>
        <p:spPr>
          <a:xfrm rot="16200000" flipH="1">
            <a:off x="6194595" y="1540707"/>
            <a:ext cx="1053393" cy="614611"/>
          </a:xfrm>
          <a:prstGeom prst="curvedConnector3">
            <a:avLst>
              <a:gd name="adj1" fmla="val 76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2456596" y="4858604"/>
            <a:ext cx="968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Ref</a:t>
            </a:r>
            <a:r>
              <a:rPr lang="fr-FR" sz="1200" dirty="0" smtClean="0"/>
              <a:t>. 294110</a:t>
            </a:r>
            <a:endParaRPr lang="fr-FR" sz="1200" dirty="0"/>
          </a:p>
        </p:txBody>
      </p:sp>
    </p:spTree>
    <p:extLst>
      <p:ext uri="{BB962C8B-B14F-4D97-AF65-F5344CB8AC3E}">
        <p14:creationId xmlns="" xmlns:p14="http://schemas.microsoft.com/office/powerpoint/2010/main" val="803578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2334" y="1235020"/>
            <a:ext cx="2085861" cy="156266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76586" y="2977"/>
            <a:ext cx="5156791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Brancher</a:t>
            </a:r>
            <a:r>
              <a:rPr lang="en-US" sz="2000" b="1" dirty="0" smtClean="0"/>
              <a:t> le module </a:t>
            </a:r>
            <a:r>
              <a:rPr lang="en-US" sz="2000" b="1" dirty="0" err="1" smtClean="0"/>
              <a:t>thermique</a:t>
            </a:r>
            <a:r>
              <a:rPr lang="en-US" sz="2000" b="1" dirty="0" smtClean="0"/>
              <a:t> au Mini </a:t>
            </a:r>
            <a:r>
              <a:rPr lang="en-US" sz="2000" b="1" dirty="0" err="1" smtClean="0"/>
              <a:t>Visioval</a:t>
            </a:r>
            <a:endParaRPr lang="en-US" sz="2000" b="1" dirty="0" smtClean="0"/>
          </a:p>
          <a:p>
            <a:r>
              <a:rPr lang="en-US" sz="2000" b="1" dirty="0" smtClean="0"/>
              <a:t>Connect the thermal </a:t>
            </a:r>
            <a:r>
              <a:rPr lang="en-US" sz="2000" b="1" dirty="0" err="1" smtClean="0"/>
              <a:t>modul</a:t>
            </a:r>
            <a:r>
              <a:rPr lang="en-US" sz="2000" b="1" dirty="0" smtClean="0"/>
              <a:t> with Mini </a:t>
            </a:r>
            <a:r>
              <a:rPr lang="en-US" sz="2000" b="1" dirty="0" err="1" smtClean="0"/>
              <a:t>Visioval</a:t>
            </a:r>
            <a:endParaRPr lang="en-US" sz="2000" b="1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967803" y="3288775"/>
            <a:ext cx="2081906" cy="1561430"/>
            <a:chOff x="2074863" y="3271838"/>
            <a:chExt cx="4064000" cy="3048000"/>
          </a:xfrm>
        </p:grpSpPr>
        <p:pic>
          <p:nvPicPr>
            <p:cNvPr id="3075" name="Picture 3" descr="I:\Temp holding for GUI Files\New Rothenberger Icons\JPEGS\I2K_Fullscreen_Background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4863" y="3271838"/>
              <a:ext cx="4064000" cy="3048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I:\Temp holding for GUI Files\New Rothenberger Icons\I2K_tools_auto_off_20.bm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3632" y="3612370"/>
              <a:ext cx="762000" cy="762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7" name="Picture 5" descr="I:\Temp holding for GUI Files\New Rothenberger Icons\I2K_tools_color.bmp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4772" y="4604610"/>
              <a:ext cx="762000" cy="762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I:\Temp holding for GUI Files\New Rothenberger Icons\I2K_tools_headlights_off.bmp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3341" y="3612370"/>
              <a:ext cx="762000" cy="762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9" name="Picture 7" descr="I:\Temp holding for GUI Files\New Rothenberger Icons\I2K_tools_radio_disabled_v2.bmp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9071" y="3612220"/>
              <a:ext cx="762000" cy="762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0" name="Picture 8" descr="I:\Temp holding for GUI Files\New Rothenberger Icons\I2K_tools_timedate.bmp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4891" y="3647023"/>
              <a:ext cx="762000" cy="762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1" name="Picture 9" descr="I:\Temp holding for GUI Files\New Rothenberger Icons\I2K_tools_time_date_stamp_enabled.bmp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266" y="4604610"/>
              <a:ext cx="762000" cy="762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2" name="Picture 10" descr="I:\Temp holding for GUI Files\New Rothenberger Icons\I2K_icon_back.bmp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1190" y="5765622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139072" y="5853491"/>
              <a:ext cx="999791" cy="450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V3.047</a:t>
              </a:r>
              <a:endParaRPr lang="en-US" sz="9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03231" y="0"/>
            <a:ext cx="2139735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ETAPE #2</a:t>
            </a:r>
            <a:endParaRPr lang="en-US" sz="4000" b="1" dirty="0"/>
          </a:p>
        </p:txBody>
      </p:sp>
      <p:sp>
        <p:nvSpPr>
          <p:cNvPr id="2" name="Rectangle 1"/>
          <p:cNvSpPr/>
          <p:nvPr/>
        </p:nvSpPr>
        <p:spPr>
          <a:xfrm>
            <a:off x="5972667" y="3564961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2667" y="3564961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92628" y="2504540"/>
            <a:ext cx="4801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smtClean="0">
                <a:solidFill>
                  <a:schemeClr val="bg1"/>
                </a:solidFill>
              </a:rPr>
              <a:t>V3.047</a:t>
            </a:r>
            <a:endParaRPr lang="en-US" sz="800" b="1" dirty="0">
              <a:solidFill>
                <a:schemeClr val="bg1"/>
              </a:solidFill>
            </a:endParaRPr>
          </a:p>
        </p:txBody>
      </p:sp>
      <p:pic>
        <p:nvPicPr>
          <p:cNvPr id="24" name="Image 23" descr="logo virax détouré.png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3696" y="143539"/>
            <a:ext cx="1756587" cy="404037"/>
          </a:xfrm>
          <a:prstGeom prst="rect">
            <a:avLst/>
          </a:prstGeom>
        </p:spPr>
      </p:pic>
      <p:pic>
        <p:nvPicPr>
          <p:cNvPr id="28" name="Image 27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05227" y="5773003"/>
            <a:ext cx="6138774" cy="108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6" descr="C:\Users\jplane\AppData\Local\Microsoft\Windows\Temporary Internet Files\Content.Word\HHU iso2_768x768.jpg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8057">
            <a:off x="1229914" y="2089049"/>
            <a:ext cx="1921659" cy="19785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Straight Arrow Connector 28"/>
          <p:cNvCxnSpPr/>
          <p:nvPr/>
        </p:nvCxnSpPr>
        <p:spPr>
          <a:xfrm>
            <a:off x="2411383" y="2514104"/>
            <a:ext cx="4115541" cy="1029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28"/>
          <p:cNvCxnSpPr>
            <a:endCxn id="8" idx="0"/>
          </p:cNvCxnSpPr>
          <p:nvPr/>
        </p:nvCxnSpPr>
        <p:spPr>
          <a:xfrm>
            <a:off x="2427890" y="2490952"/>
            <a:ext cx="4365733" cy="21203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84777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3305</TotalTime>
  <Words>73</Words>
  <Application>Microsoft Office PowerPoint</Application>
  <PresentationFormat>Affichage à l'écran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Office Theme</vt:lpstr>
      <vt:lpstr>Mise à jour Mini VISIOVAL Mini VISIOVAL Update</vt:lpstr>
      <vt:lpstr>Diapositive 2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jschober</dc:creator>
  <cp:lastModifiedBy>venierp</cp:lastModifiedBy>
  <cp:revision>69</cp:revision>
  <cp:lastPrinted>2014-01-27T16:43:00Z</cp:lastPrinted>
  <dcterms:created xsi:type="dcterms:W3CDTF">2014-01-21T14:59:41Z</dcterms:created>
  <dcterms:modified xsi:type="dcterms:W3CDTF">2016-07-11T10:18:54Z</dcterms:modified>
</cp:coreProperties>
</file>